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notesMasterIdLst>
    <p:notesMasterId r:id="rId9"/>
  </p:notesMasterIdLst>
  <p:sldIdLst>
    <p:sldId id="566" r:id="rId2"/>
    <p:sldId id="520" r:id="rId3"/>
    <p:sldId id="564" r:id="rId4"/>
    <p:sldId id="565" r:id="rId5"/>
    <p:sldId id="560" r:id="rId6"/>
    <p:sldId id="561" r:id="rId7"/>
    <p:sldId id="559" r:id="rId8"/>
  </p:sldIdLst>
  <p:sldSz cx="12192000" cy="6858000"/>
  <p:notesSz cx="6858000" cy="9979025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-INPRO" id="{3736A51D-CA01-455A-9DC2-461341B1391A}">
          <p14:sldIdLst>
            <p14:sldId id="566"/>
            <p14:sldId id="520"/>
            <p14:sldId id="564"/>
            <p14:sldId id="565"/>
            <p14:sldId id="560"/>
            <p14:sldId id="561"/>
            <p14:sldId id="5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7" autoAdjust="0"/>
    <p:restoredTop sz="92506" autoAdjust="0"/>
  </p:normalViewPr>
  <p:slideViewPr>
    <p:cSldViewPr>
      <p:cViewPr varScale="1">
        <p:scale>
          <a:sx n="106" d="100"/>
          <a:sy n="106" d="100"/>
        </p:scale>
        <p:origin x="3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50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pPr/>
              <a:t>05/09/2017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7713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87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684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276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278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362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35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4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2" name="Picture 10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3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sz="1800">
              <a:solidFill>
                <a:srgbClr val="F47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sz="180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PE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‹Nº›</a:t>
            </a:fld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  <p:sp>
        <p:nvSpPr>
          <p:cNvPr id="7" name="Oval 6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sz="1800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sz="1800"/>
              <a:t>    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PE" smtClean="0"/>
              <a:pPr/>
              <a:t>‹Nº›</a:t>
            </a:fld>
            <a:endParaRPr kumimoji="0" lang="es-P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Tesis: Bach. Gersinio J. Cáceres 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  <p:sp>
        <p:nvSpPr>
          <p:cNvPr id="9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sz="1800" b="1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es-PE"/>
              <a:t>12/17/2009</a:t>
            </a:r>
            <a:endParaRPr kumimoji="0"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Tesis: Bach. Gersinio J. Cáceres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40D5ECE-8B49-45CD-BE81-EF81920D1969}" type="slidenum">
              <a:rPr lang="es-PE" smtClean="0"/>
              <a:pPr/>
              <a:t>‹Nº›</a:t>
            </a:fld>
            <a:endParaRPr kumimoji="0"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49" r:id="rId12"/>
    <p:sldLayoutId id="2147483658" r:id="rId13"/>
    <p:sldLayoutId id="214748366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43472" y="908720"/>
            <a:ext cx="9577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rgbClr val="FFC000"/>
                </a:solidFill>
              </a:rPr>
              <a:t>SESION N°01: </a:t>
            </a:r>
          </a:p>
          <a:p>
            <a:pPr algn="ctr"/>
            <a:r>
              <a:rPr lang="es-PE" sz="5400" b="1" dirty="0">
                <a:solidFill>
                  <a:srgbClr val="0000FF"/>
                </a:solidFill>
              </a:rPr>
              <a:t>Definición de un Análisis de Precios Unitarios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20" y="3789040"/>
            <a:ext cx="1747767" cy="19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51584" y="2513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00FF"/>
                </a:solidFill>
              </a:rPr>
              <a:t>DEFINICION DE UN ANALISIS DE PRECIOS UNITARIOS (APU)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3392" y="836712"/>
            <a:ext cx="112332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chemeClr val="bg1"/>
                </a:solidFill>
              </a:rPr>
              <a:t>Es un modelo matemático cuyo resultado final representa el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UNITARIO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que se requiere para producir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UNIDAD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de un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o CONCEPTO TERMINADO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que cumpla con las especificaciones técnicas y normas de calidad requeridas contenidas en el expediente técnico y/o contrato del proyecto.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s-PE" sz="2400" dirty="0">
                <a:solidFill>
                  <a:schemeClr val="bg1"/>
                </a:solidFill>
              </a:rPr>
              <a:t>l costo unitario de la partida por lo general está compuesto por 03 Sub Totales: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MANO DE OBRA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MATERIALES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EQUIPOS.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Ejemplo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Costos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Unitarios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1.24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“Kg” de Acero de </a:t>
            </a:r>
            <a:r>
              <a:rPr lang="en-US" sz="2400" dirty="0" err="1">
                <a:solidFill>
                  <a:schemeClr val="bg1"/>
                </a:solidFill>
              </a:rPr>
              <a:t>refuerzo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zapatas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16.15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“m3” de </a:t>
            </a:r>
            <a:r>
              <a:rPr lang="en-US" sz="2400" dirty="0" err="1">
                <a:solidFill>
                  <a:schemeClr val="bg1"/>
                </a:solidFill>
              </a:rPr>
              <a:t>Relleno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Compactado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3.75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“m3” de </a:t>
            </a:r>
            <a:r>
              <a:rPr lang="en-US" sz="2400" dirty="0" err="1">
                <a:solidFill>
                  <a:schemeClr val="bg1"/>
                </a:solidFill>
              </a:rPr>
              <a:t>Excavación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localizada</a:t>
            </a:r>
            <a:r>
              <a:rPr lang="en-US" sz="2400" dirty="0">
                <a:solidFill>
                  <a:schemeClr val="bg1"/>
                </a:solidFill>
              </a:rPr>
              <a:t> manual.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UN ANALISIS DE PRECIOS UNITARIOS:</a:t>
            </a:r>
            <a:endParaRPr lang="es-P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22148"/>
            <a:ext cx="6491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51584" y="2513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00FF"/>
                </a:solidFill>
              </a:rPr>
              <a:t>DEFINICION DE UN ANALISIS DE PRECIOS UNITARIOS (APU)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3392" y="836712"/>
            <a:ext cx="112332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chemeClr val="bg1"/>
                </a:solidFill>
              </a:rPr>
              <a:t>Es un modelo matemático cuyo resultado final representa el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UNITARIO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que se requiere para producir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UNIDAD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de un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o CONCEPTO TERMINADO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que cumpla con las especificaciones técnicas y normas de calidad requeridas contenidas en el expediente técnico y/o contrato del proyecto.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s-PE" sz="2400" dirty="0">
                <a:solidFill>
                  <a:schemeClr val="bg1"/>
                </a:solidFill>
              </a:rPr>
              <a:t>l costo unitario de la partida por lo general está compuesto por 03 Sub Totales: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MANO DE OBRA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MATERIALES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EQUIPOS.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Ejemplo de Costos Unitarios: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1.24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“Kg” de Acero de </a:t>
            </a:r>
            <a:r>
              <a:rPr lang="en-US" sz="2400" dirty="0" err="1">
                <a:solidFill>
                  <a:schemeClr val="bg1"/>
                </a:solidFill>
              </a:rPr>
              <a:t>refuerzo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zapatas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16.15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“m3” de </a:t>
            </a:r>
            <a:r>
              <a:rPr lang="en-US" sz="2400" dirty="0" err="1">
                <a:solidFill>
                  <a:schemeClr val="bg1"/>
                </a:solidFill>
              </a:rPr>
              <a:t>Relleno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Compactado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3.75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“m3” de </a:t>
            </a:r>
            <a:r>
              <a:rPr lang="en-US" sz="2400" dirty="0" err="1">
                <a:solidFill>
                  <a:schemeClr val="bg1"/>
                </a:solidFill>
              </a:rPr>
              <a:t>Excavación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localizada</a:t>
            </a:r>
            <a:r>
              <a:rPr lang="en-US" sz="2400" dirty="0">
                <a:solidFill>
                  <a:schemeClr val="bg1"/>
                </a:solidFill>
              </a:rPr>
              <a:t> manual.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UN ANALISIS DE PRECIOS UNITARIOS:</a:t>
            </a:r>
            <a:endParaRPr lang="es-P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268760"/>
            <a:ext cx="2952750" cy="444817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007" y="1866477"/>
            <a:ext cx="5102010" cy="3252738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22148"/>
            <a:ext cx="6491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1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51584" y="2513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00FF"/>
                </a:solidFill>
              </a:rPr>
              <a:t>DEFINICION DE UN ANALISIS DE PRECIOS UNITARIOS (APU)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3392" y="836712"/>
            <a:ext cx="112332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chemeClr val="bg1"/>
                </a:solidFill>
              </a:rPr>
              <a:t>Es un modelo matemático cuyo resultado final representa el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UNITARIO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que se requiere para producir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UNIDAD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de un </a:t>
            </a:r>
            <a:r>
              <a:rPr lang="es-PE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o CONCEPTO TERMINADO</a:t>
            </a:r>
            <a:r>
              <a:rPr lang="es-P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</a:rPr>
              <a:t>que cumpla con las especificaciones técnicas y normas de calidad requeridas contenidas en el expediente técnico y/o contrato del proyecto.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s-PE" sz="2400" dirty="0">
                <a:solidFill>
                  <a:schemeClr val="bg1"/>
                </a:solidFill>
              </a:rPr>
              <a:t>l costo unitario de la partida por lo general está compuesto por 03 Sub Totales: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MANO DE OBRA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MATERIALES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Costo Unitario de EQUIPOS.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Ejemplo de Costos Unitarios: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1.24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“Kg” de Acero de </a:t>
            </a:r>
            <a:r>
              <a:rPr lang="en-US" sz="2400" dirty="0" err="1">
                <a:solidFill>
                  <a:schemeClr val="bg1"/>
                </a:solidFill>
              </a:rPr>
              <a:t>refuerzo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zapatas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16.15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“m3” de </a:t>
            </a:r>
            <a:r>
              <a:rPr lang="en-US" sz="2400" dirty="0" err="1">
                <a:solidFill>
                  <a:schemeClr val="bg1"/>
                </a:solidFill>
              </a:rPr>
              <a:t>Relleno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Compactado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3.75 USD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“m3” de </a:t>
            </a:r>
            <a:r>
              <a:rPr lang="en-US" sz="2400" dirty="0" err="1">
                <a:solidFill>
                  <a:schemeClr val="bg1"/>
                </a:solidFill>
              </a:rPr>
              <a:t>Excavación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localizada</a:t>
            </a:r>
            <a:r>
              <a:rPr lang="en-US" sz="2400" dirty="0">
                <a:solidFill>
                  <a:schemeClr val="bg1"/>
                </a:solidFill>
              </a:rPr>
              <a:t> manual.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UN ANALISIS DE PRECIOS UNITARIOS:</a:t>
            </a:r>
            <a:endParaRPr lang="es-P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22148"/>
            <a:ext cx="6491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63553" y="836713"/>
            <a:ext cx="84249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(PARTIDA): Acero de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refuerzo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=4200 kg/cm2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PRECIO UNITARIO: 0.6603 USD x 01 Kg.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7" y="1483937"/>
            <a:ext cx="5976664" cy="195717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084539" y="3573865"/>
            <a:ext cx="84249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(PARTIDA): Juntas de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Dilatación</a:t>
            </a: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PRECIO UNITARIO: 7.0028 USD x 01 m.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7" y="4221089"/>
            <a:ext cx="5976664" cy="23238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351584" y="2513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00FF"/>
                </a:solidFill>
              </a:rPr>
              <a:t>DEFINICION DE UN ANALISIS DE PRECIOS UNITARIOS (APU)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22148"/>
            <a:ext cx="6491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63553" y="836713"/>
            <a:ext cx="84249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(PARTIDA):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Rejilla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canaleta</a:t>
            </a: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PRECIO UNITARIO: 98.7660 USD x 01 m2.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84539" y="3573865"/>
            <a:ext cx="84249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 (PARTIDA):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Solado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concreto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f’c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=100 kg/cm2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PRECIO UNITARIO: 62.5274 USD x 01 m3.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7" y="1452266"/>
            <a:ext cx="5976664" cy="210078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7" y="4184890"/>
            <a:ext cx="5976664" cy="234045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2351584" y="2513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00FF"/>
                </a:solidFill>
              </a:rPr>
              <a:t>DEFINICION DE UN ANALISIS DE PRECIOS UNITARIOS (APU)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22148"/>
            <a:ext cx="6491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44" y="788215"/>
            <a:ext cx="8423920" cy="292866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919536" y="1484627"/>
            <a:ext cx="935596" cy="22322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0" name="Rectángulo 9"/>
          <p:cNvSpPr/>
          <p:nvPr/>
        </p:nvSpPr>
        <p:spPr>
          <a:xfrm>
            <a:off x="1938521" y="809125"/>
            <a:ext cx="4445511" cy="171447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2927648" y="1484627"/>
            <a:ext cx="2592288" cy="22322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4" name="Rectángulo 13"/>
          <p:cNvSpPr/>
          <p:nvPr/>
        </p:nvSpPr>
        <p:spPr>
          <a:xfrm>
            <a:off x="5592452" y="1484627"/>
            <a:ext cx="503548" cy="22322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5" name="Rectángulo 14"/>
          <p:cNvSpPr/>
          <p:nvPr/>
        </p:nvSpPr>
        <p:spPr>
          <a:xfrm>
            <a:off x="6744072" y="1484627"/>
            <a:ext cx="576064" cy="22322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6" name="Rectángulo 15"/>
          <p:cNvSpPr/>
          <p:nvPr/>
        </p:nvSpPr>
        <p:spPr>
          <a:xfrm>
            <a:off x="7536160" y="1484627"/>
            <a:ext cx="576064" cy="22322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8652030" y="1469437"/>
            <a:ext cx="576064" cy="224743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8" name="Rectángulo 17"/>
          <p:cNvSpPr/>
          <p:nvPr/>
        </p:nvSpPr>
        <p:spPr>
          <a:xfrm>
            <a:off x="9673129" y="1484627"/>
            <a:ext cx="670835" cy="22322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19" name="Rectángulo 18"/>
          <p:cNvSpPr/>
          <p:nvPr/>
        </p:nvSpPr>
        <p:spPr>
          <a:xfrm>
            <a:off x="1919028" y="1144943"/>
            <a:ext cx="4465003" cy="17531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20" name="Rectángulo 19"/>
          <p:cNvSpPr/>
          <p:nvPr/>
        </p:nvSpPr>
        <p:spPr>
          <a:xfrm>
            <a:off x="6600057" y="1144943"/>
            <a:ext cx="2628038" cy="17531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407368" y="3933057"/>
            <a:ext cx="11233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DE CLASE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DUDAS, PREGUNTAS? &gt;&gt;&gt; </a:t>
            </a:r>
            <a:r>
              <a:rPr lang="en-US" sz="3200" b="1" dirty="0" err="1">
                <a:solidFill>
                  <a:srgbClr val="FF0000"/>
                </a:solidFill>
              </a:rPr>
              <a:t>En</a:t>
            </a:r>
            <a:r>
              <a:rPr lang="en-US" sz="3200" b="1" dirty="0">
                <a:solidFill>
                  <a:srgbClr val="FF0000"/>
                </a:solidFill>
              </a:rPr>
              <a:t> el </a:t>
            </a:r>
            <a:r>
              <a:rPr lang="en-US" sz="3200" b="1" dirty="0" err="1">
                <a:solidFill>
                  <a:srgbClr val="FF0000"/>
                </a:solidFill>
              </a:rPr>
              <a:t>grupo</a:t>
            </a:r>
            <a:r>
              <a:rPr lang="en-US" sz="3200" b="1" dirty="0">
                <a:solidFill>
                  <a:srgbClr val="FF0000"/>
                </a:solidFill>
              </a:rPr>
              <a:t> de Facebook</a:t>
            </a:r>
          </a:p>
          <a:p>
            <a:pPr algn="ctr"/>
            <a:r>
              <a:rPr lang="en-US" sz="3200" b="1" u="sng" dirty="0" err="1">
                <a:solidFill>
                  <a:srgbClr val="0000FF"/>
                </a:solidFill>
              </a:rPr>
              <a:t>Siguiente</a:t>
            </a:r>
            <a:r>
              <a:rPr lang="en-US" sz="3200" b="1" u="sng" dirty="0">
                <a:solidFill>
                  <a:srgbClr val="0000FF"/>
                </a:solidFill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</a:rPr>
              <a:t>Clase</a:t>
            </a:r>
            <a:r>
              <a:rPr lang="en-US" sz="3200" b="1" u="sng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s-PE" sz="3200" b="1" dirty="0">
                <a:solidFill>
                  <a:srgbClr val="0000FF"/>
                </a:solidFill>
              </a:rPr>
              <a:t>Componentes de un Análisis de Precios Unitarios (APU).</a:t>
            </a:r>
            <a:endParaRPr lang="es-PE" sz="2800" dirty="0">
              <a:solidFill>
                <a:srgbClr val="0000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351584" y="2513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00FF"/>
                </a:solidFill>
              </a:rPr>
              <a:t>DEFINICION DE UN ANALISIS DE PRECIOS UNITARIOS (APU)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22148"/>
            <a:ext cx="6491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385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564</Words>
  <Application>Microsoft Office PowerPoint</Application>
  <PresentationFormat>Panorámica</PresentationFormat>
  <Paragraphs>64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Georgia</vt:lpstr>
      <vt:lpstr>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2014-05-08T15:24:48Z</dcterms:created>
  <dcterms:modified xsi:type="dcterms:W3CDTF">2017-09-05T14:59:07Z</dcterms:modified>
</cp:coreProperties>
</file>